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58" r:id="rId6"/>
    <p:sldId id="264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78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592693"/>
            <a:ext cx="7638574" cy="2688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Priority Access for Traffic Handling (P.A.T.H): Optimizing Emergency Response in Smart Cities</a:t>
            </a:r>
            <a:endParaRPr lang="en-US" sz="4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9113" y="3603665"/>
            <a:ext cx="76385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113" y="4189571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2: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113" y="4706779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Nuno Baptista, 96295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113" y="5223986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Francisco Matias, 99936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113" y="5741194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Francisco Oliveira, 99939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9113" y="6258401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Hugo Rabuge, 99959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9113" y="6775609"/>
            <a:ext cx="763857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Miguel lourenço, 100037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39113" y="7292816"/>
            <a:ext cx="76385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C37AA-DBB1-7A58-07CF-FF6B48A56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994" y="4308847"/>
            <a:ext cx="2368631" cy="2867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04516B-FEED-C08E-7D1B-297952DB0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134" y="6913245"/>
            <a:ext cx="2086266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734" y="414517"/>
            <a:ext cx="133449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 Video: Showcasing P.A.T.H. in Action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32FBB-733D-B368-5E1A-9E87F7CD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91" y="1465101"/>
            <a:ext cx="11049618" cy="6173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34B5D-F687-CE8C-DE4D-065319FD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134" y="7815083"/>
            <a:ext cx="2086266" cy="3474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734" y="414517"/>
            <a:ext cx="133449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 Video: Showcasing P.A.T.H. in Action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Final_Video0001-0479">
            <a:hlinkClick r:id="" action="ppaction://media"/>
            <a:extLst>
              <a:ext uri="{FF2B5EF4-FFF2-40B4-BE49-F238E27FC236}">
                <a16:creationId xmlns:a16="http://schemas.microsoft.com/office/drawing/2014/main" id="{72E1EC2F-516E-0420-CEEA-4B0047E20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3990" y="1832075"/>
            <a:ext cx="9718674" cy="5466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D75D1-57CD-5AA4-9A9B-4D50205D0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134" y="7781630"/>
            <a:ext cx="2086266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B1550-6EE8-2E5D-374E-AF1AAE76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08" y="2613197"/>
            <a:ext cx="4094783" cy="4957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B9E30-78DA-29DA-056C-00BDD427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34" y="6913245"/>
            <a:ext cx="2086266" cy="1314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E0F4-F126-C762-43E4-ADE314DD5A51}"/>
              </a:ext>
            </a:extLst>
          </p:cNvPr>
          <p:cNvSpPr txBox="1"/>
          <p:nvPr/>
        </p:nvSpPr>
        <p:spPr>
          <a:xfrm>
            <a:off x="5787481" y="1499623"/>
            <a:ext cx="3055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Thank</a:t>
            </a:r>
            <a:r>
              <a:rPr lang="en-US" sz="4000" dirty="0">
                <a:solidFill>
                  <a:srgbClr val="00B0F0"/>
                </a:solidFill>
              </a:rPr>
              <a:t> </a:t>
            </a:r>
            <a:r>
              <a:rPr lang="en-US" sz="4000" b="1" dirty="0">
                <a:solidFill>
                  <a:srgbClr val="00B0F0"/>
                </a:solidFill>
              </a:rPr>
              <a:t>You</a:t>
            </a:r>
            <a:r>
              <a:rPr lang="en-US" sz="4000" dirty="0">
                <a:solidFill>
                  <a:srgbClr val="00B0F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33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4465"/>
            <a:ext cx="4404598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910D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brief Story…</a:t>
            </a:r>
            <a:endParaRPr lang="en-US" sz="3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87197"/>
            <a:ext cx="2865358" cy="17708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7217" y="3378160"/>
            <a:ext cx="24282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Joana's Daily Struggle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6625" y="3759041"/>
            <a:ext cx="4289584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Everyday challenges of navigating congested city streets.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21" y="1387197"/>
            <a:ext cx="2865358" cy="17708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3991" y="3378160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Devastating Delay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70408" y="3759041"/>
            <a:ext cx="4289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life was lost due to an unexpected traffic jam.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304" y="1387197"/>
            <a:ext cx="2865358" cy="17708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36160" y="3378160"/>
            <a:ext cx="326552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Collaboration and Innovation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24192" y="3759041"/>
            <a:ext cx="4289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Joana teams up with engineers to find a solution.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570" y="4851440"/>
            <a:ext cx="2865358" cy="17708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37040" y="6842403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in Action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893457" y="7223284"/>
            <a:ext cx="4289584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new system allows the ambulance to reach the scene in minutes.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353" y="4851440"/>
            <a:ext cx="2865358" cy="177081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490823" y="6842403"/>
            <a:ext cx="220229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Life Saved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447240" y="7223284"/>
            <a:ext cx="4289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new system proves its worth, saving lives.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D1CDA2-1817-54A9-57E3-5269CDE21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2F46E-D500-9DB0-946A-56286882A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4134" y="6847907"/>
            <a:ext cx="2086266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8D222-CF64-7C03-5950-E2BF7398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49"/>
            <a:ext cx="7487695" cy="715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C3FC1-F34B-3B75-D404-13E562DC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600" y="5456864"/>
            <a:ext cx="7163800" cy="272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59E6F-BACE-5465-35E0-D9301C91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541" y="718488"/>
            <a:ext cx="7582958" cy="2991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CD3DD-7816-0D16-B955-38C5A423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120" y="4163386"/>
            <a:ext cx="7330861" cy="18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0D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Problem:</a:t>
            </a:r>
            <a:r>
              <a:rPr lang="en-US" sz="44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Congestion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 urban environments often result in significant traffic congestion, especially during peak hours.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968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Accessibility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Emergency vehicles struggle to navigate through congested areas, delaying their arrival at the scene.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Lives at Stake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minute counts in emergency situations. Delays in response time can have dire consequences.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842DE-9254-A23A-2A99-B08C3E20F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9E23C2-3560-1882-437D-BB307487F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4134" y="6913245"/>
            <a:ext cx="2086266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9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0D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Problem: 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12933"/>
            <a:ext cx="7556421" cy="425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Emergency vehicles take too long to reach the scene due to poor accessibility in highly populated areas. It can cost a life!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0F8C5-8631-7543-9F71-D5A01959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0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C9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Solution: Material Used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Lights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for dynamic traffic control.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Vehicles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 emergency vehicle and multiple normal cars.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processing unit at the heart of the system.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Picture 14" descr="A traffic light with different colored lights&#10;&#10;Description automatically generated">
            <a:extLst>
              <a:ext uri="{FF2B5EF4-FFF2-40B4-BE49-F238E27FC236}">
                <a16:creationId xmlns:a16="http://schemas.microsoft.com/office/drawing/2014/main" id="{0D3C89A1-7DEB-88C5-051D-DC4173501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90" y="2672715"/>
            <a:ext cx="3827258" cy="2546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FF1C68-D6A1-96C4-5F57-BC3D2798E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4134" y="6847907"/>
            <a:ext cx="2086266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2891"/>
            <a:ext cx="60770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C9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Solution:</a:t>
            </a:r>
            <a:r>
              <a:rPr lang="en-US" sz="44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P.A.T.H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21831"/>
            <a:ext cx="7556421" cy="2834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Optimizes emergency vehicle access by dynamically clearing paths in real-time, using an autonomous system, improving response times and saving lives.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92AFE-D2C8-35C2-C765-05065C39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3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C9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Solution: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871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59699"/>
            <a:ext cx="30054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Vehicle-to-Vehicle (V2V) Communication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58778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communication between vehicles enables better decisions like velocity adjustments without accidents.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11871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259699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Real-time Traffic Data Sharing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510444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traffic data enables optimal and dynamic path selection. 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1871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259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RSU Control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4750117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RSU (Roadside Unit) receives alerts and controls vehicle routes and traffic signals.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11871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259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Priority Acess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4750117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P.A.T.H prioritizes the movement of ambulances, fire trucks, and other emergency vehicles.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255300-90ED-C3CE-5BB8-BC79EDF75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B7D9F-F989-0B8F-0379-67C7C270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4134" y="6847907"/>
            <a:ext cx="2086266" cy="1314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" y="500301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E98F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Case:</a:t>
            </a:r>
            <a:r>
              <a:rPr lang="en-US" sz="35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Clearing the Way for Ambulances and Fire Trucks</a:t>
            </a:r>
            <a:endParaRPr lang="en-US" sz="3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" y="1910239"/>
            <a:ext cx="909638" cy="145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9275" y="2092166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Emergency Call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19275" y="2485430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emergency call is received, triggering P.A.T.H. to activate.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" y="3365778"/>
            <a:ext cx="909638" cy="145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9275" y="3547705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Real-time Analysis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19275" y="3940969"/>
            <a:ext cx="668797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analyzes traffic patterns to identify the fastest route to the scene.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" y="4821317"/>
            <a:ext cx="909638" cy="145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9275" y="5003244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Control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19275" y="5396508"/>
            <a:ext cx="668797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Traffic signals are adjusted, and vehicles are redirected to clear a path for the ambulance.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46" y="6276856"/>
            <a:ext cx="909638" cy="14555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9275" y="6458783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 Arrival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819275" y="6852047"/>
            <a:ext cx="668797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ambulance arrives at the scene quickly and efficiently, saving valuable time.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81A78E-412E-D2AE-0581-752692DBD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7187" y="315867"/>
            <a:ext cx="733175" cy="887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464</Words>
  <Application>Microsoft Office PowerPoint</Application>
  <PresentationFormat>Custom</PresentationFormat>
  <Paragraphs>67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Miguel Lourenço</cp:lastModifiedBy>
  <cp:revision>5</cp:revision>
  <dcterms:created xsi:type="dcterms:W3CDTF">2025-01-13T17:52:49Z</dcterms:created>
  <dcterms:modified xsi:type="dcterms:W3CDTF">2025-01-14T18:38:59Z</dcterms:modified>
</cp:coreProperties>
</file>